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22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54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06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25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30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60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699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949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83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75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D7C6385-91FE-4374-8B4E-05EC663A6A2C}" type="datetimeFigureOut">
              <a:rPr lang="es-MX" smtClean="0"/>
              <a:t>19/06/2018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2344D-11CD-4AFB-94BF-5613DCFDB2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76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 userDrawn="1"/>
        </p:nvSpPr>
        <p:spPr>
          <a:xfrm>
            <a:off x="818283" y="1215736"/>
            <a:ext cx="7543801" cy="49252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b="1" dirty="0" smtClean="0"/>
              <a:t>VEHÍCULOS</a:t>
            </a:r>
            <a:r>
              <a:rPr lang="es-MX" sz="6600" b="1" baseline="0" dirty="0" smtClean="0"/>
              <a:t> VERIFICADOS Y RESGUARDADOS</a:t>
            </a:r>
            <a:endParaRPr lang="es-MX" sz="6600" b="1" dirty="0"/>
          </a:p>
        </p:txBody>
      </p:sp>
      <p:sp>
        <p:nvSpPr>
          <p:cNvPr id="8" name="CuadroTexto 7"/>
          <p:cNvSpPr txBox="1"/>
          <p:nvPr userDrawn="1"/>
        </p:nvSpPr>
        <p:spPr>
          <a:xfrm>
            <a:off x="1215737" y="6211669"/>
            <a:ext cx="6748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 smtClean="0"/>
              <a:t>PROGRAMA NACIONAL DE BLINDAJE ELECTORAL</a:t>
            </a:r>
          </a:p>
          <a:p>
            <a:pPr algn="ctr"/>
            <a:r>
              <a:rPr lang="es-MX" sz="1800" b="0" dirty="0" smtClean="0"/>
              <a:t>PROCESOS</a:t>
            </a:r>
            <a:r>
              <a:rPr lang="es-MX" sz="1800" b="0" baseline="0" dirty="0" smtClean="0"/>
              <a:t> ELECTORALES 2017-2018</a:t>
            </a:r>
            <a:endParaRPr lang="es-MX" sz="1800" b="0" dirty="0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514" y="375115"/>
            <a:ext cx="1232024" cy="545186"/>
          </a:xfrm>
          <a:prstGeom prst="rect">
            <a:avLst/>
          </a:prstGeom>
        </p:spPr>
      </p:pic>
      <p:pic>
        <p:nvPicPr>
          <p:cNvPr id="13" name="Picture 2" descr="Resultado de imagen para LOGO SECRETARIA DE LA FUNCION PUBLICA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2" t="24570" r="9085" b="27001"/>
          <a:stretch/>
        </p:blipFill>
        <p:spPr bwMode="auto">
          <a:xfrm>
            <a:off x="429722" y="179907"/>
            <a:ext cx="2872488" cy="88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0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A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426" y="253580"/>
            <a:ext cx="1522095" cy="6761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880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 Roman De La Torre Isaac Enrique</dc:creator>
  <cp:lastModifiedBy>Gonzalo Belmonte Cruz</cp:lastModifiedBy>
  <cp:revision>6</cp:revision>
  <cp:lastPrinted>2018-06-19T21:17:26Z</cp:lastPrinted>
  <dcterms:created xsi:type="dcterms:W3CDTF">2018-05-28T18:07:52Z</dcterms:created>
  <dcterms:modified xsi:type="dcterms:W3CDTF">2018-06-19T23:02:11Z</dcterms:modified>
</cp:coreProperties>
</file>